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78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38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3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18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57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31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13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68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03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16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5A31-C7F7-47DE-B9DF-43EC82B79D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F0018-5AE1-4C27-85D7-D6F0AFA58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87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vniikr.ru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4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alt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Федеральное государственное бюджетное учреждение</a:t>
            </a:r>
            <a:b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Всероссийский центр карантина растений</a:t>
            </a:r>
            <a:r>
              <a:rPr lang="ru-RU" altLang="ru-RU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ФГБУ </a:t>
            </a:r>
            <a:r>
              <a:rPr lang="ru-RU" altLang="ru-RU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alt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ВНИИКР</a:t>
            </a:r>
            <a:r>
              <a:rPr lang="ru-RU" altLang="ru-RU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altLang="ru-RU" sz="2200" dirty="0" smtClean="0">
                <a:solidFill>
                  <a:schemeClr val="bg1"/>
                </a:solidFill>
                <a:latin typeface="Arial" panose="020B0604020202020204" pitchFamily="34" charset="0"/>
              </a:rPr>
              <a:t/>
            </a:r>
            <a:br>
              <a:rPr lang="ru-RU" altLang="ru-RU" sz="2200" dirty="0" smtClean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8200" y="1825540"/>
            <a:ext cx="10515599" cy="780500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Единого реестра органов по оценке соответствия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союза</a:t>
            </a:r>
            <a:endParaRPr lang="ru-RU" sz="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Рисунок 1" descr="https://vniikr.ru/bitrix/templates/s1/img/quarantin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31" y="457201"/>
            <a:ext cx="876207" cy="1201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011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740891"/>
            <a:ext cx="10588868" cy="395080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357188" algn="l"/>
              </a:tabLst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76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мероприятий по реализации положений постановления Правительства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от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сентября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2019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1236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«О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и основаниях принятия национальным органом по аккредитации решений о включении аккредитованных лиц в национальную часть Единого реестра органов по оценке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Евразийского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союза и об их исключении из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него»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испытательная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Пензенского филиала ФГБУ «ВНИИКР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с 2020 года включена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национальную часть Единого реестра органов по оценке соответствия Евразийской экономического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76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оценки соответствия зерна и продуктов его переработки требованиям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технического регламента Таможенного союза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ТР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ТС 015/2011 «О безопасности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зерна», технического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 Таможенного союза ТР ТС 021/2011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пищевой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продукции», технического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 Таможенного союза  ТР ТС 022/2011 «Пищевая продукция в части ее маркировки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доказательной базы могут применяться протоколы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 (испытаний) испытательной лаборатории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Пензенского филиала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ФГБУ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ВНИИКР».</a:t>
            </a:r>
          </a:p>
          <a:p>
            <a:pPr marL="0" indent="4476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Испытательная лаборатория Пензенского филиала ФГБУ «ВНИИКР»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аккредитована в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системе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аккредитации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(уникальный номер записи об аккредитации в реестре аккредитованных лиц – </a:t>
            </a:r>
            <a:r>
              <a:rPr lang="en-US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RA.RU.21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НЕ65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                               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аккредитации содержит нормативные документы, включенные в перечень документов по стандартизации, содержащих правила и методы исследований (испытаний) и измерений, в том числе правила отбора образцов, необходимые для применения и исполнения требований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технических регламентов ТР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 015/2011, ТР ТС 021/2011,ТР ТС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022/2011.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7675" defTabSz="94456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в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аккредитованных лиц на 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официальном сайте Федеральной службы по аккредитации </a:t>
            </a:r>
            <a:r>
              <a:rPr lang="en-US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https://pub.fsa.gov.ru/ral/view/32502/national-part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6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274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Федеральное государственное бюджетное учреждение «Всероссийский центр карантина растений» ФГБУ «ВНИИКР»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Федеральное государственное бюджетное учреждение «Всероссийский центр карантина растений» ФГБУ «ВНИИКР»</dc:title>
  <dc:creator>Дербуш Юлия</dc:creator>
  <cp:lastModifiedBy>Дербуш Юлия</cp:lastModifiedBy>
  <cp:revision>61</cp:revision>
  <dcterms:created xsi:type="dcterms:W3CDTF">2023-05-23T09:26:27Z</dcterms:created>
  <dcterms:modified xsi:type="dcterms:W3CDTF">2023-10-24T06:17:57Z</dcterms:modified>
</cp:coreProperties>
</file>